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 varScale="1">
        <p:scale>
          <a:sx n="90" d="100"/>
          <a:sy n="90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128878"/>
            <a:ext cx="10800522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27515E"/>
                </a:solidFill>
              </a:rPr>
              <a:t>Sprint Review 2</a:t>
            </a:r>
          </a:p>
          <a:p>
            <a:pPr algn="ctr"/>
            <a:endParaRPr lang="en-US" sz="4000" dirty="0" smtClean="0">
              <a:solidFill>
                <a:srgbClr val="27515E"/>
              </a:solidFill>
            </a:endParaRPr>
          </a:p>
          <a:p>
            <a:pPr algn="ctr"/>
            <a:r>
              <a:rPr lang="en-US" sz="4000" dirty="0">
                <a:solidFill>
                  <a:srgbClr val="27515E"/>
                </a:solidFill>
              </a:rPr>
              <a:t>Importing Excel Data </a:t>
            </a:r>
            <a:r>
              <a:rPr lang="en-US" sz="4000" dirty="0" smtClean="0">
                <a:solidFill>
                  <a:srgbClr val="27515E"/>
                </a:solidFill>
              </a:rPr>
              <a:t>into SQLite Studio Database/Tables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t="37833" r="35943" b="28674"/>
          <a:stretch/>
        </p:blipFill>
        <p:spPr>
          <a:xfrm>
            <a:off x="735495" y="989219"/>
            <a:ext cx="4025576" cy="2902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8195" y="4407649"/>
            <a:ext cx="47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SQLite3 Command 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29966" b="4546"/>
          <a:stretch/>
        </p:blipFill>
        <p:spPr>
          <a:xfrm>
            <a:off x="6372909" y="699658"/>
            <a:ext cx="4004468" cy="3644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9114" y="4426011"/>
            <a:ext cx="474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prefer to work with SQLite </a:t>
            </a:r>
            <a:r>
              <a:rPr lang="en-US" dirty="0"/>
              <a:t>databases using an intuitive GUI tool.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37" y="688231"/>
            <a:ext cx="7241659" cy="48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51" y="844107"/>
            <a:ext cx="6639147" cy="44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65" y="652464"/>
            <a:ext cx="7418869" cy="49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09" y="819646"/>
            <a:ext cx="6897448" cy="45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02" y="775330"/>
            <a:ext cx="7050272" cy="4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45</Words>
  <Application>Microsoft Office PowerPoint</Application>
  <PresentationFormat>Widescreen</PresentationFormat>
  <Paragraphs>24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justine espiritu</cp:lastModifiedBy>
  <cp:revision>60</cp:revision>
  <dcterms:created xsi:type="dcterms:W3CDTF">2017-10-26T06:05:04Z</dcterms:created>
  <dcterms:modified xsi:type="dcterms:W3CDTF">2017-12-07T09:41:08Z</dcterms:modified>
</cp:coreProperties>
</file>